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58" r:id="rId7"/>
    <p:sldId id="260" r:id="rId8"/>
    <p:sldId id="261" r:id="rId9"/>
    <p:sldId id="264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BA1936-52C8-1111-94D1-99743798E629}" v="16" dt="2020-08-19T11:22:15.384"/>
    <p1510:client id="{7D39C584-45D5-46D0-9DB2-B8352DC04DB5}" v="174" dt="2023-07-19T12:54:43.788"/>
    <p1510:client id="{86519E4B-C774-4664-B16A-2EC20B1F3B34}" v="1" dt="2023-07-19T10:55:33.520"/>
    <p1510:client id="{FDE205CA-1A5A-4B24-A507-13AD63248747}" v="204" dt="2023-07-19T09:59:42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>
        <p:scale>
          <a:sx n="92" d="100"/>
          <a:sy n="92" d="100"/>
        </p:scale>
        <p:origin x="10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tty van den Hondel" userId="S::k.vandenhondel@terra.nl::1f1045d5-d967-4538-95cb-8af86013e178" providerId="AD" clId="Web-{86519E4B-C774-4664-B16A-2EC20B1F3B34}"/>
    <pc:docChg chg="delSld">
      <pc:chgData name="Kitty van den Hondel" userId="S::k.vandenhondel@terra.nl::1f1045d5-d967-4538-95cb-8af86013e178" providerId="AD" clId="Web-{86519E4B-C774-4664-B16A-2EC20B1F3B34}" dt="2023-07-19T10:55:33.520" v="0"/>
      <pc:docMkLst>
        <pc:docMk/>
      </pc:docMkLst>
      <pc:sldChg chg="del">
        <pc:chgData name="Kitty van den Hondel" userId="S::k.vandenhondel@terra.nl::1f1045d5-d967-4538-95cb-8af86013e178" providerId="AD" clId="Web-{86519E4B-C774-4664-B16A-2EC20B1F3B34}" dt="2023-07-19T10:55:33.520" v="0"/>
        <pc:sldMkLst>
          <pc:docMk/>
          <pc:sldMk cId="443044158" sldId="257"/>
        </pc:sldMkLst>
      </pc:sldChg>
    </pc:docChg>
  </pc:docChgLst>
  <pc:docChgLst>
    <pc:chgData name="Kitty van den Hondel" userId="S::k.vandenhondel@terra.nl::1f1045d5-d967-4538-95cb-8af86013e178" providerId="AD" clId="Web-{FDE205CA-1A5A-4B24-A507-13AD63248747}"/>
    <pc:docChg chg="modSld">
      <pc:chgData name="Kitty van den Hondel" userId="S::k.vandenhondel@terra.nl::1f1045d5-d967-4538-95cb-8af86013e178" providerId="AD" clId="Web-{FDE205CA-1A5A-4B24-A507-13AD63248747}" dt="2023-07-19T09:59:42.949" v="196"/>
      <pc:docMkLst>
        <pc:docMk/>
      </pc:docMkLst>
      <pc:sldChg chg="modSp">
        <pc:chgData name="Kitty van den Hondel" userId="S::k.vandenhondel@terra.nl::1f1045d5-d967-4538-95cb-8af86013e178" providerId="AD" clId="Web-{FDE205CA-1A5A-4B24-A507-13AD63248747}" dt="2023-07-19T09:59:42.949" v="196"/>
        <pc:sldMkLst>
          <pc:docMk/>
          <pc:sldMk cId="2673103076" sldId="260"/>
        </pc:sldMkLst>
        <pc:graphicFrameChg chg="mod modGraphic">
          <ac:chgData name="Kitty van den Hondel" userId="S::k.vandenhondel@terra.nl::1f1045d5-d967-4538-95cb-8af86013e178" providerId="AD" clId="Web-{FDE205CA-1A5A-4B24-A507-13AD63248747}" dt="2023-07-19T09:59:42.949" v="196"/>
          <ac:graphicFrameMkLst>
            <pc:docMk/>
            <pc:sldMk cId="2673103076" sldId="260"/>
            <ac:graphicFrameMk id="7" creationId="{00000000-0000-0000-0000-000000000000}"/>
          </ac:graphicFrameMkLst>
        </pc:graphicFrameChg>
      </pc:sldChg>
      <pc:sldChg chg="modSp">
        <pc:chgData name="Kitty van den Hondel" userId="S::k.vandenhondel@terra.nl::1f1045d5-d967-4538-95cb-8af86013e178" providerId="AD" clId="Web-{FDE205CA-1A5A-4B24-A507-13AD63248747}" dt="2023-07-19T09:55:12.771" v="5" actId="20577"/>
        <pc:sldMkLst>
          <pc:docMk/>
          <pc:sldMk cId="2911361459" sldId="263"/>
        </pc:sldMkLst>
        <pc:spChg chg="mod">
          <ac:chgData name="Kitty van den Hondel" userId="S::k.vandenhondel@terra.nl::1f1045d5-d967-4538-95cb-8af86013e178" providerId="AD" clId="Web-{FDE205CA-1A5A-4B24-A507-13AD63248747}" dt="2023-07-19T09:55:12.771" v="5" actId="20577"/>
          <ac:spMkLst>
            <pc:docMk/>
            <pc:sldMk cId="2911361459" sldId="263"/>
            <ac:spMk id="3" creationId="{00000000-0000-0000-0000-000000000000}"/>
          </ac:spMkLst>
        </pc:spChg>
      </pc:sldChg>
    </pc:docChg>
  </pc:docChgLst>
  <pc:docChgLst>
    <pc:chgData clId="Web-{7D39C584-45D5-46D0-9DB2-B8352DC04DB5}"/>
    <pc:docChg chg="modSld">
      <pc:chgData name="" userId="" providerId="" clId="Web-{7D39C584-45D5-46D0-9DB2-B8352DC04DB5}" dt="2023-07-19T12:37:15.894" v="1" actId="20577"/>
      <pc:docMkLst>
        <pc:docMk/>
      </pc:docMkLst>
      <pc:sldChg chg="modSp">
        <pc:chgData name="" userId="" providerId="" clId="Web-{7D39C584-45D5-46D0-9DB2-B8352DC04DB5}" dt="2023-07-19T12:37:15.894" v="1" actId="20577"/>
        <pc:sldMkLst>
          <pc:docMk/>
          <pc:sldMk cId="3145528690" sldId="256"/>
        </pc:sldMkLst>
        <pc:spChg chg="mod">
          <ac:chgData name="" userId="" providerId="" clId="Web-{7D39C584-45D5-46D0-9DB2-B8352DC04DB5}" dt="2023-07-19T12:37:15.894" v="1" actId="20577"/>
          <ac:spMkLst>
            <pc:docMk/>
            <pc:sldMk cId="3145528690" sldId="256"/>
            <ac:spMk id="2" creationId="{00000000-0000-0000-0000-000000000000}"/>
          </ac:spMkLst>
        </pc:spChg>
      </pc:sldChg>
    </pc:docChg>
  </pc:docChgLst>
  <pc:docChgLst>
    <pc:chgData name="Kitty van den Hondel" userId="S::k.vandenhondel@terra.nl::1f1045d5-d967-4538-95cb-8af86013e178" providerId="AD" clId="Web-{7D39C584-45D5-46D0-9DB2-B8352DC04DB5}"/>
    <pc:docChg chg="addSld modSld sldOrd">
      <pc:chgData name="Kitty van den Hondel" userId="S::k.vandenhondel@terra.nl::1f1045d5-d967-4538-95cb-8af86013e178" providerId="AD" clId="Web-{7D39C584-45D5-46D0-9DB2-B8352DC04DB5}" dt="2023-07-19T12:54:43.788" v="169" actId="20577"/>
      <pc:docMkLst>
        <pc:docMk/>
      </pc:docMkLst>
      <pc:sldChg chg="modSp">
        <pc:chgData name="Kitty van den Hondel" userId="S::k.vandenhondel@terra.nl::1f1045d5-d967-4538-95cb-8af86013e178" providerId="AD" clId="Web-{7D39C584-45D5-46D0-9DB2-B8352DC04DB5}" dt="2023-07-19T12:38:22.334" v="15" actId="20577"/>
        <pc:sldMkLst>
          <pc:docMk/>
          <pc:sldMk cId="3145528690" sldId="256"/>
        </pc:sldMkLst>
        <pc:spChg chg="mod">
          <ac:chgData name="Kitty van den Hondel" userId="S::k.vandenhondel@terra.nl::1f1045d5-d967-4538-95cb-8af86013e178" providerId="AD" clId="Web-{7D39C584-45D5-46D0-9DB2-B8352DC04DB5}" dt="2023-07-19T12:37:18.504" v="0" actId="20577"/>
          <ac:spMkLst>
            <pc:docMk/>
            <pc:sldMk cId="3145528690" sldId="256"/>
            <ac:spMk id="2" creationId="{00000000-0000-0000-0000-000000000000}"/>
          </ac:spMkLst>
        </pc:spChg>
        <pc:spChg chg="mod">
          <ac:chgData name="Kitty van den Hondel" userId="S::k.vandenhondel@terra.nl::1f1045d5-d967-4538-95cb-8af86013e178" providerId="AD" clId="Web-{7D39C584-45D5-46D0-9DB2-B8352DC04DB5}" dt="2023-07-19T12:38:22.334" v="15" actId="20577"/>
          <ac:spMkLst>
            <pc:docMk/>
            <pc:sldMk cId="3145528690" sldId="256"/>
            <ac:spMk id="3" creationId="{00000000-0000-0000-0000-000000000000}"/>
          </ac:spMkLst>
        </pc:spChg>
      </pc:sldChg>
      <pc:sldChg chg="modSp">
        <pc:chgData name="Kitty van den Hondel" userId="S::k.vandenhondel@terra.nl::1f1045d5-d967-4538-95cb-8af86013e178" providerId="AD" clId="Web-{7D39C584-45D5-46D0-9DB2-B8352DC04DB5}" dt="2023-07-19T12:40:28.744" v="45" actId="20577"/>
        <pc:sldMkLst>
          <pc:docMk/>
          <pc:sldMk cId="2911361459" sldId="263"/>
        </pc:sldMkLst>
        <pc:spChg chg="mod">
          <ac:chgData name="Kitty van den Hondel" userId="S::k.vandenhondel@terra.nl::1f1045d5-d967-4538-95cb-8af86013e178" providerId="AD" clId="Web-{7D39C584-45D5-46D0-9DB2-B8352DC04DB5}" dt="2023-07-19T12:40:28.744" v="45" actId="20577"/>
          <ac:spMkLst>
            <pc:docMk/>
            <pc:sldMk cId="2911361459" sldId="263"/>
            <ac:spMk id="3" creationId="{00000000-0000-0000-0000-000000000000}"/>
          </ac:spMkLst>
        </pc:spChg>
      </pc:sldChg>
      <pc:sldChg chg="modSp new ord">
        <pc:chgData name="Kitty van den Hondel" userId="S::k.vandenhondel@terra.nl::1f1045d5-d967-4538-95cb-8af86013e178" providerId="AD" clId="Web-{7D39C584-45D5-46D0-9DB2-B8352DC04DB5}" dt="2023-07-19T12:54:43.788" v="169" actId="20577"/>
        <pc:sldMkLst>
          <pc:docMk/>
          <pc:sldMk cId="1838597658" sldId="264"/>
        </pc:sldMkLst>
        <pc:spChg chg="mod">
          <ac:chgData name="Kitty van den Hondel" userId="S::k.vandenhondel@terra.nl::1f1045d5-d967-4538-95cb-8af86013e178" providerId="AD" clId="Web-{7D39C584-45D5-46D0-9DB2-B8352DC04DB5}" dt="2023-07-19T12:49:43.528" v="54" actId="20577"/>
          <ac:spMkLst>
            <pc:docMk/>
            <pc:sldMk cId="1838597658" sldId="264"/>
            <ac:spMk id="2" creationId="{6F7B5CA3-931B-298C-4206-13F04C201F4B}"/>
          </ac:spMkLst>
        </pc:spChg>
        <pc:spChg chg="mod">
          <ac:chgData name="Kitty van den Hondel" userId="S::k.vandenhondel@terra.nl::1f1045d5-d967-4538-95cb-8af86013e178" providerId="AD" clId="Web-{7D39C584-45D5-46D0-9DB2-B8352DC04DB5}" dt="2023-07-19T12:54:43.788" v="169" actId="20577"/>
          <ac:spMkLst>
            <pc:docMk/>
            <pc:sldMk cId="1838597658" sldId="264"/>
            <ac:spMk id="3" creationId="{1CCB0BAE-4CAF-E3EE-D73A-02CD32E56228}"/>
          </ac:spMkLst>
        </pc:spChg>
      </pc:sldChg>
    </pc:docChg>
  </pc:docChgLst>
  <pc:docChgLst>
    <pc:chgData name="Kitty van den Hondel" userId="S::pb03cr26@owgn.nl::1f1045d5-d967-4538-95cb-8af86013e178" providerId="AD" clId="Web-{6ABA1936-52C8-1111-94D1-99743798E629}"/>
    <pc:docChg chg="modSld">
      <pc:chgData name="Kitty van den Hondel" userId="S::pb03cr26@owgn.nl::1f1045d5-d967-4538-95cb-8af86013e178" providerId="AD" clId="Web-{6ABA1936-52C8-1111-94D1-99743798E629}" dt="2020-08-19T11:22:15.384" v="15"/>
      <pc:docMkLst>
        <pc:docMk/>
      </pc:docMkLst>
      <pc:sldChg chg="modSp">
        <pc:chgData name="Kitty van den Hondel" userId="S::pb03cr26@owgn.nl::1f1045d5-d967-4538-95cb-8af86013e178" providerId="AD" clId="Web-{6ABA1936-52C8-1111-94D1-99743798E629}" dt="2020-08-19T09:23:59.052" v="12" actId="20577"/>
        <pc:sldMkLst>
          <pc:docMk/>
          <pc:sldMk cId="3145528690" sldId="256"/>
        </pc:sldMkLst>
        <pc:spChg chg="mod">
          <ac:chgData name="Kitty van den Hondel" userId="S::pb03cr26@owgn.nl::1f1045d5-d967-4538-95cb-8af86013e178" providerId="AD" clId="Web-{6ABA1936-52C8-1111-94D1-99743798E629}" dt="2020-08-19T09:23:59.052" v="12" actId="20577"/>
          <ac:spMkLst>
            <pc:docMk/>
            <pc:sldMk cId="3145528690" sldId="256"/>
            <ac:spMk id="2" creationId="{00000000-0000-0000-0000-000000000000}"/>
          </ac:spMkLst>
        </pc:spChg>
      </pc:sldChg>
      <pc:sldChg chg="modSp">
        <pc:chgData name="Kitty van den Hondel" userId="S::pb03cr26@owgn.nl::1f1045d5-d967-4538-95cb-8af86013e178" providerId="AD" clId="Web-{6ABA1936-52C8-1111-94D1-99743798E629}" dt="2020-08-19T11:22:15.384" v="15"/>
        <pc:sldMkLst>
          <pc:docMk/>
          <pc:sldMk cId="2673103076" sldId="260"/>
        </pc:sldMkLst>
        <pc:graphicFrameChg chg="mod modGraphic">
          <ac:chgData name="Kitty van den Hondel" userId="S::pb03cr26@owgn.nl::1f1045d5-d967-4538-95cb-8af86013e178" providerId="AD" clId="Web-{6ABA1936-52C8-1111-94D1-99743798E629}" dt="2020-08-19T11:22:15.384" v="15"/>
          <ac:graphicFrameMkLst>
            <pc:docMk/>
            <pc:sldMk cId="2673103076" sldId="260"/>
            <ac:graphicFrameMk id="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37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80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5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76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13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22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70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0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9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9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13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41C8F-4701-45EC-A9E2-EB65B3BF6D99}" type="datetimeFigureOut">
              <a:rPr lang="nl-NL" smtClean="0"/>
              <a:t>19-7-2023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91C1-7EA7-44EB-9ADA-2647CC4279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82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2189" y="457200"/>
            <a:ext cx="9144000" cy="2441865"/>
          </a:xfrm>
        </p:spPr>
        <p:txBody>
          <a:bodyPr>
            <a:normAutofit/>
          </a:bodyPr>
          <a:lstStyle/>
          <a:p>
            <a:r>
              <a:rPr lang="nl-NL" sz="4400" b="1" u="sng" dirty="0">
                <a:solidFill>
                  <a:schemeClr val="accent1">
                    <a:lumMod val="50000"/>
                  </a:schemeClr>
                </a:solidFill>
              </a:rPr>
              <a:t>Les 1 introductie les </a:t>
            </a:r>
            <a:br>
              <a:rPr lang="nl-NL" sz="3100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71352" y="2899065"/>
            <a:ext cx="5004263" cy="3958935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l"/>
            <a:r>
              <a:rPr lang="nl-NL" sz="2000" dirty="0"/>
              <a:t>GRVV groene vormgeving en verkoop        </a:t>
            </a:r>
          </a:p>
          <a:p>
            <a:pPr marL="342900" lvl="0" indent="-342900" algn="l">
              <a:buFontTx/>
              <a:buChar char="-"/>
            </a:pPr>
            <a:r>
              <a:rPr lang="nl-NL" sz="2000" dirty="0"/>
              <a:t>2 uur per week</a:t>
            </a:r>
          </a:p>
          <a:p>
            <a:pPr marL="342900" lvl="0" indent="-342900" algn="l">
              <a:buFontTx/>
              <a:buChar char="-"/>
            </a:pPr>
            <a:r>
              <a:rPr lang="nl-NL" sz="2000" dirty="0"/>
              <a:t>Laptop</a:t>
            </a:r>
          </a:p>
          <a:p>
            <a:pPr marL="342900" lvl="0" indent="-342900" algn="l">
              <a:buFontTx/>
              <a:buChar char="-"/>
            </a:pPr>
            <a:r>
              <a:rPr lang="nl-NL" sz="2000" dirty="0" err="1"/>
              <a:t>Wikiwijsarrangement</a:t>
            </a:r>
            <a:endParaRPr lang="nl-NL" sz="2000" dirty="0"/>
          </a:p>
          <a:p>
            <a:pPr marL="342900" lvl="0" indent="-342900" algn="l">
              <a:buFontTx/>
              <a:buChar char="-"/>
            </a:pPr>
            <a:r>
              <a:rPr lang="nl-NL" sz="2000" dirty="0"/>
              <a:t>Tentamens en eindopdrachten</a:t>
            </a:r>
          </a:p>
          <a:p>
            <a:pPr marL="342900" lvl="0" indent="-342900" algn="l">
              <a:buFontTx/>
              <a:buChar char="-"/>
            </a:pPr>
            <a:r>
              <a:rPr lang="nl-NL" sz="2000" dirty="0"/>
              <a:t>Goede samenwerking</a:t>
            </a:r>
          </a:p>
          <a:p>
            <a:pPr marL="342900" indent="-342900" algn="l">
              <a:buFontTx/>
              <a:buChar char="-"/>
            </a:pPr>
            <a:r>
              <a:rPr lang="nl-NL" sz="2000" dirty="0">
                <a:cs typeface="Calibri" panose="020F0502020204030204"/>
              </a:rPr>
              <a:t>Mapje GRVV aanmaken in de Drive</a:t>
            </a:r>
          </a:p>
        </p:txBody>
      </p:sp>
      <p:pic>
        <p:nvPicPr>
          <p:cNvPr id="1026" name="Picture 2" descr="Bloommakery - Verschillende soorten vaz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324" y="2899065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52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endParaRPr lang="nl-NL" b="1" dirty="0"/>
          </a:p>
          <a:p>
            <a:pPr lvl="0"/>
            <a:r>
              <a:rPr lang="nl-NL" dirty="0"/>
              <a:t>Filmpje VGB over bloemenveiling in RTL-programma Bedrijf in Beeld.</a:t>
            </a:r>
          </a:p>
          <a:p>
            <a:r>
              <a:rPr lang="nl-NL" dirty="0"/>
              <a:t>Een aantal onderdelen uit H1 wikiwijs worden kort uitgelegd.</a:t>
            </a:r>
            <a:endParaRPr lang="nl-NL" dirty="0">
              <a:cs typeface="Calibri"/>
            </a:endParaRPr>
          </a:p>
          <a:p>
            <a:r>
              <a:rPr lang="nl-NL" dirty="0"/>
              <a:t> Planning volgende 5 lessen doornemen. </a:t>
            </a:r>
            <a:endParaRPr lang="nl-NL" dirty="0">
              <a:cs typeface="Calibri" panose="020F0502020204030204"/>
            </a:endParaRPr>
          </a:p>
          <a:p>
            <a:pPr lvl="0"/>
            <a:r>
              <a:rPr lang="nl-NL" dirty="0"/>
              <a:t>3 werkgroepen maken.</a:t>
            </a:r>
            <a:endParaRPr lang="nl-NL" dirty="0">
              <a:cs typeface="Calibri"/>
            </a:endParaRPr>
          </a:p>
          <a:p>
            <a:r>
              <a:rPr lang="nl-NL" dirty="0"/>
              <a:t>Opdracht bezoek winkels.</a:t>
            </a:r>
            <a:endParaRPr lang="nl-NL" dirty="0">
              <a:cs typeface="Calibri" panose="020F0502020204030204"/>
            </a:endParaRPr>
          </a:p>
          <a:p>
            <a:r>
              <a:rPr lang="nl-NL" dirty="0"/>
              <a:t>Starten met de enquête vragen maken. </a:t>
            </a:r>
            <a:endParaRPr lang="nl-NL" dirty="0">
              <a:cs typeface="Calibri" panose="020F0502020204030204"/>
            </a:endParaRPr>
          </a:p>
        </p:txBody>
      </p:sp>
      <p:pic>
        <p:nvPicPr>
          <p:cNvPr id="2050" name="Picture 2" descr="Wilde bloemen plukken – onkruid kan ook mooi zijn - Huis Van Be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251" y="3399905"/>
            <a:ext cx="2105487" cy="298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36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Hoofstuk 1 </a:t>
            </a:r>
            <a:r>
              <a:rPr lang="nl-NL" sz="2800" i="1" dirty="0"/>
              <a:t>even kort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Winkelconcept/winkelformule straks een opdracht</a:t>
            </a:r>
          </a:p>
          <a:p>
            <a:r>
              <a:rPr lang="nl-NL" dirty="0"/>
              <a:t>Winkelketen: Een bedrijf met meer vestigingen met dezelfde uitstraling bv. Jumbo, Intratuin, Hema, enz.</a:t>
            </a:r>
          </a:p>
          <a:p>
            <a:r>
              <a:rPr lang="nl-NL" dirty="0"/>
              <a:t>Doelgroep: Klanten aan wie producten verkocht worden.</a:t>
            </a:r>
          </a:p>
          <a:p>
            <a:r>
              <a:rPr lang="nl-NL" dirty="0"/>
              <a:t>Assortiment: Producten die verkocht worden in een winkel.</a:t>
            </a:r>
          </a:p>
          <a:p>
            <a:r>
              <a:rPr lang="nl-NL" dirty="0"/>
              <a:t>Duurzaamheid: Product gaat lang mee en kan hergebruikt worden. Bij de productie is rekening gehouden met toekomstige generaties.</a:t>
            </a:r>
          </a:p>
          <a:p>
            <a:r>
              <a:rPr lang="nl-NL" dirty="0"/>
              <a:t>Inkoopkanalen: Manieren waarop een winkel zijn producten aanschaft om het weer te kunnen verkopen.</a:t>
            </a:r>
          </a:p>
          <a:p>
            <a:r>
              <a:rPr lang="nl-NL" dirty="0"/>
              <a:t>Bestellen: Aanschaf methode van producten.</a:t>
            </a:r>
          </a:p>
          <a:p>
            <a:r>
              <a:rPr lang="nl-NL" dirty="0"/>
              <a:t>Presentatie: De manier van producten in een winkel laten zien.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79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 volgende 4 lessen.</a:t>
            </a:r>
            <a:br>
              <a:rPr lang="nl-NL" dirty="0"/>
            </a:br>
            <a:r>
              <a:rPr lang="nl-NL" sz="3200" b="1" dirty="0">
                <a:solidFill>
                  <a:srgbClr val="FF0000"/>
                </a:solidFill>
              </a:rPr>
              <a:t>* start met stukje theorie 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999391"/>
              </p:ext>
            </p:extLst>
          </p:nvPr>
        </p:nvGraphicFramePr>
        <p:xfrm>
          <a:off x="630382" y="2294312"/>
          <a:ext cx="10313437" cy="437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476">
                  <a:extLst>
                    <a:ext uri="{9D8B030D-6E8A-4147-A177-3AD203B41FA5}">
                      <a16:colId xmlns:a16="http://schemas.microsoft.com/office/drawing/2014/main" val="2539128375"/>
                    </a:ext>
                  </a:extLst>
                </a:gridCol>
                <a:gridCol w="3374968">
                  <a:extLst>
                    <a:ext uri="{9D8B030D-6E8A-4147-A177-3AD203B41FA5}">
                      <a16:colId xmlns:a16="http://schemas.microsoft.com/office/drawing/2014/main" val="869335384"/>
                    </a:ext>
                  </a:extLst>
                </a:gridCol>
                <a:gridCol w="3611993">
                  <a:extLst>
                    <a:ext uri="{9D8B030D-6E8A-4147-A177-3AD203B41FA5}">
                      <a16:colId xmlns:a16="http://schemas.microsoft.com/office/drawing/2014/main" val="491961047"/>
                    </a:ext>
                  </a:extLst>
                </a:gridCol>
              </a:tblGrid>
              <a:tr h="387723">
                <a:tc>
                  <a:txBody>
                    <a:bodyPr/>
                    <a:lstStyle/>
                    <a:p>
                      <a:r>
                        <a:rPr lang="nl-NL" dirty="0"/>
                        <a:t>GROEP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GROEP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GROEP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619118"/>
                  </a:ext>
                </a:extLst>
              </a:tr>
              <a:tr h="678515">
                <a:tc>
                  <a:txBody>
                    <a:bodyPr/>
                    <a:lstStyle/>
                    <a:p>
                      <a:r>
                        <a:rPr lang="nl-NL" b="1" dirty="0"/>
                        <a:t>LES  week 39</a:t>
                      </a:r>
                    </a:p>
                    <a:p>
                      <a:r>
                        <a:rPr lang="nl-NL" dirty="0"/>
                        <a:t>Bezoek</a:t>
                      </a:r>
                      <a:r>
                        <a:rPr lang="nl-NL" baseline="0" dirty="0"/>
                        <a:t> verschillende winkels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LES</a:t>
                      </a:r>
                      <a:r>
                        <a:rPr lang="nl-NL" b="1" baseline="0" dirty="0"/>
                        <a:t> week 39 </a:t>
                      </a:r>
                      <a:endParaRPr lang="nl-NL" dirty="0"/>
                    </a:p>
                    <a:p>
                      <a:pPr lvl="0">
                        <a:buNone/>
                      </a:pPr>
                      <a:r>
                        <a:rPr lang="nl-NL" baseline="0" dirty="0"/>
                        <a:t>Bestellen, pakbon en spiegelen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LES week 39 </a:t>
                      </a:r>
                      <a:endParaRPr lang="nl-NL" dirty="0"/>
                    </a:p>
                    <a:p>
                      <a:pPr lvl="0">
                        <a:buNone/>
                      </a:pPr>
                      <a:r>
                        <a:rPr lang="nl-NL" dirty="0"/>
                        <a:t>Eigen</a:t>
                      </a:r>
                      <a:r>
                        <a:rPr lang="nl-NL" baseline="0" dirty="0"/>
                        <a:t> winkelbedrijf + logo + maken versiering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875099"/>
                  </a:ext>
                </a:extLst>
              </a:tr>
              <a:tr h="678515">
                <a:tc>
                  <a:txBody>
                    <a:bodyPr/>
                    <a:lstStyle/>
                    <a:p>
                      <a:r>
                        <a:rPr lang="nl-NL" b="1" dirty="0"/>
                        <a:t>LES</a:t>
                      </a:r>
                      <a:r>
                        <a:rPr lang="nl-NL" b="1" baseline="0" dirty="0"/>
                        <a:t>  week 40</a:t>
                      </a:r>
                    </a:p>
                    <a:p>
                      <a:r>
                        <a:rPr lang="nl-NL" b="0" baseline="0" dirty="0"/>
                        <a:t>Presentatie bezoek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LES week 40 </a:t>
                      </a:r>
                    </a:p>
                    <a:p>
                      <a:pPr lvl="0">
                        <a:buNone/>
                      </a:pPr>
                      <a:r>
                        <a:rPr lang="nl-NL" b="0" dirty="0"/>
                        <a:t>Bezoek</a:t>
                      </a:r>
                      <a:r>
                        <a:rPr lang="nl-NL" b="0" baseline="0" dirty="0"/>
                        <a:t> verschillende winkels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LES week 40 </a:t>
                      </a:r>
                    </a:p>
                    <a:p>
                      <a:pPr lvl="0">
                        <a:buNone/>
                      </a:pPr>
                      <a:r>
                        <a:rPr lang="nl-NL" b="0" dirty="0"/>
                        <a:t>Bestellen,</a:t>
                      </a:r>
                      <a:r>
                        <a:rPr lang="nl-NL" b="0" baseline="0" dirty="0"/>
                        <a:t> pakbon en spiegelen</a:t>
                      </a:r>
                      <a:endParaRPr lang="nl-N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48908"/>
                  </a:ext>
                </a:extLst>
              </a:tr>
              <a:tr h="479419">
                <a:tc>
                  <a:txBody>
                    <a:bodyPr/>
                    <a:lstStyle/>
                    <a:p>
                      <a:r>
                        <a:rPr lang="nl-NL" b="1" dirty="0"/>
                        <a:t>LES  week 41</a:t>
                      </a:r>
                    </a:p>
                    <a:p>
                      <a:r>
                        <a:rPr lang="nl-NL" dirty="0"/>
                        <a:t>Eigen</a:t>
                      </a:r>
                      <a:r>
                        <a:rPr lang="nl-NL" baseline="0" dirty="0"/>
                        <a:t> winkelbedrijf + logo + maken versiering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LES</a:t>
                      </a:r>
                      <a:r>
                        <a:rPr lang="nl-NL" b="1" baseline="0" dirty="0"/>
                        <a:t> week 41 </a:t>
                      </a:r>
                      <a:endParaRPr lang="nl-NL" dirty="0"/>
                    </a:p>
                    <a:p>
                      <a:pPr lvl="0">
                        <a:buNone/>
                      </a:pPr>
                      <a:r>
                        <a:rPr lang="nl-NL" baseline="0" dirty="0"/>
                        <a:t>Presentatie bezoek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LES week 41 </a:t>
                      </a:r>
                      <a:endParaRPr lang="nl-NL" dirty="0"/>
                    </a:p>
                    <a:p>
                      <a:pPr lvl="0">
                        <a:buNone/>
                      </a:pPr>
                      <a:r>
                        <a:rPr lang="nl-NL" dirty="0"/>
                        <a:t>Bezoek</a:t>
                      </a:r>
                      <a:r>
                        <a:rPr lang="nl-NL" baseline="0" dirty="0"/>
                        <a:t> verschillende winkels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582593"/>
                  </a:ext>
                </a:extLst>
              </a:tr>
              <a:tr h="1474991">
                <a:tc>
                  <a:txBody>
                    <a:bodyPr/>
                    <a:lstStyle/>
                    <a:p>
                      <a:r>
                        <a:rPr lang="nl-NL" b="1" dirty="0"/>
                        <a:t>LES  week 42</a:t>
                      </a:r>
                    </a:p>
                    <a:p>
                      <a:r>
                        <a:rPr lang="nl-NL" dirty="0"/>
                        <a:t>Bestellen,</a:t>
                      </a:r>
                      <a:r>
                        <a:rPr lang="nl-NL" baseline="0" dirty="0"/>
                        <a:t> pakbon en spiegelen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LES week 42</a:t>
                      </a:r>
                      <a:r>
                        <a:rPr lang="nl-NL" dirty="0"/>
                        <a:t> </a:t>
                      </a:r>
                    </a:p>
                    <a:p>
                      <a:pPr lvl="0">
                        <a:buNone/>
                      </a:pPr>
                      <a:r>
                        <a:rPr lang="nl-NL" dirty="0"/>
                        <a:t>Eigen</a:t>
                      </a:r>
                      <a:r>
                        <a:rPr lang="nl-NL" baseline="0" dirty="0"/>
                        <a:t> winkelbedrijf + logo + maken versiering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LES</a:t>
                      </a:r>
                      <a:r>
                        <a:rPr lang="nl-NL" b="1" baseline="0" dirty="0"/>
                        <a:t> week 42 </a:t>
                      </a:r>
                      <a:endParaRPr lang="nl-NL" dirty="0"/>
                    </a:p>
                    <a:p>
                      <a:pPr lvl="0">
                        <a:buNone/>
                      </a:pPr>
                      <a:r>
                        <a:rPr lang="nl-NL" baseline="0" dirty="0"/>
                        <a:t>Presentatie bezoek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061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10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Drie werkgroepen maken.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doet elke les verschillende opdrachten</a:t>
            </a:r>
          </a:p>
          <a:p>
            <a:r>
              <a:rPr lang="nl-NL" dirty="0"/>
              <a:t>Werk goed samen</a:t>
            </a:r>
          </a:p>
          <a:p>
            <a:r>
              <a:rPr lang="nl-NL" dirty="0"/>
              <a:t>Geef de informatie aan elkaar door!!!!!</a:t>
            </a:r>
            <a:r>
              <a:rPr lang="nl-NL" sz="2000" dirty="0">
                <a:solidFill>
                  <a:srgbClr val="FF0000"/>
                </a:solidFill>
              </a:rPr>
              <a:t>Excuus bv Pietje is ziek en heeft de vragen wordt niet geaccepteerd!!!!!</a:t>
            </a:r>
          </a:p>
          <a:p>
            <a:r>
              <a:rPr lang="nl-NL" dirty="0"/>
              <a:t>Met elkaar verantwoordelijk voor het werk</a:t>
            </a:r>
          </a:p>
        </p:txBody>
      </p:sp>
    </p:spTree>
    <p:extLst>
      <p:ext uri="{BB962C8B-B14F-4D97-AF65-F5344CB8AC3E}">
        <p14:creationId xmlns:p14="http://schemas.microsoft.com/office/powerpoint/2010/main" val="248907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B5CA3-931B-298C-4206-13F04C20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cs typeface="Calibri Light"/>
              </a:rPr>
              <a:t>Uitleg bezoek winkels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CB0BAE-4CAF-E3EE-D73A-02CD32E56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cs typeface="Calibri"/>
              </a:rPr>
              <a:t>Met je werkgroep ga je vijf verschillende winkels bezoeken die agrarische producten verkopen.</a:t>
            </a:r>
          </a:p>
          <a:p>
            <a:r>
              <a:rPr lang="nl-NL" dirty="0">
                <a:cs typeface="Calibri"/>
              </a:rPr>
              <a:t>Je maakt van te voren afspraken om een enquête te mogen afnemen en foto's te nemen.</a:t>
            </a:r>
          </a:p>
          <a:p>
            <a:r>
              <a:rPr lang="nl-NL" dirty="0">
                <a:cs typeface="Calibri"/>
              </a:rPr>
              <a:t>Van de antwoorden maak je een presentatie waarin je laat zien wat je </a:t>
            </a:r>
            <a:r>
              <a:rPr lang="nl-NL">
                <a:cs typeface="Calibri"/>
              </a:rPr>
              <a:t>hebt geleerd.</a:t>
            </a: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859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Aan de slag: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Maak een goede enquête met een aantal goede vragen ( 10 ) over de winkelformule.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Stel geen ja of nee vragen! </a:t>
            </a:r>
          </a:p>
          <a:p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>Lever de enquête via Magister mail in of laat het zien tijdens de les.</a:t>
            </a:r>
          </a:p>
          <a:p>
            <a:endParaRPr lang="nl-NL" dirty="0"/>
          </a:p>
          <a:p>
            <a:r>
              <a:rPr lang="nl-NL" dirty="0">
                <a:solidFill>
                  <a:srgbClr val="00B050"/>
                </a:solidFill>
              </a:rPr>
              <a:t>Bedenk waarvan je foto’s gaat nemen. Maak een lijstje. Vraag of het mag.</a:t>
            </a:r>
          </a:p>
          <a:p>
            <a:pPr marL="0" indent="0">
              <a:buNone/>
            </a:pPr>
            <a:endParaRPr lang="nl-NL" dirty="0">
              <a:solidFill>
                <a:srgbClr val="00B05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Bedenk hoe je de bedrijven gaat benaderen. Maak afspraken en laat deze zien aan je leraar.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rgbClr val="00B0F0"/>
                </a:solidFill>
              </a:rPr>
              <a:t>Denk er na hoe je deze informatie gaat presenteren. PowerPoint, Muurkrant, Film enz.</a:t>
            </a:r>
          </a:p>
        </p:txBody>
      </p:sp>
    </p:spTree>
    <p:extLst>
      <p:ext uri="{BB962C8B-B14F-4D97-AF65-F5344CB8AC3E}">
        <p14:creationId xmlns:p14="http://schemas.microsoft.com/office/powerpoint/2010/main" val="14661497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dd387fd-c553-4a20-ade5-fa3cd1739043" xsi:nil="true"/>
    <lcf76f155ced4ddcb4097134ff3c332f xmlns="857190e7-f14a-4353-88e6-64ca5f0bd80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160CB97AA9944823D4F7CE3EBB0E3" ma:contentTypeVersion="17" ma:contentTypeDescription="Een nieuw document maken." ma:contentTypeScope="" ma:versionID="a17a36f464f745c1e45f05c0d014f6b5">
  <xsd:schema xmlns:xsd="http://www.w3.org/2001/XMLSchema" xmlns:xs="http://www.w3.org/2001/XMLSchema" xmlns:p="http://schemas.microsoft.com/office/2006/metadata/properties" xmlns:ns2="857190e7-f14a-4353-88e6-64ca5f0bd809" xmlns:ns3="0dd387fd-c553-4a20-ade5-fa3cd1739043" targetNamespace="http://schemas.microsoft.com/office/2006/metadata/properties" ma:root="true" ma:fieldsID="34927f34b4140ce2b2c05f8155b912e1" ns2:_="" ns3:_="">
    <xsd:import namespace="857190e7-f14a-4353-88e6-64ca5f0bd809"/>
    <xsd:import namespace="0dd387fd-c553-4a20-ade5-fa3cd1739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190e7-f14a-4353-88e6-64ca5f0bd8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ba447fd6-4b02-4a08-a638-78fb99863a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387fd-c553-4a20-ade5-fa3cd1739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61d6f3d-aee3-447d-a9ee-cdb37c2a81ab}" ma:internalName="TaxCatchAll" ma:showField="CatchAllData" ma:web="0dd387fd-c553-4a20-ade5-fa3cd17390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6807EC-2E17-44C7-98C1-A00C92D15A68}">
  <ds:schemaRefs>
    <ds:schemaRef ds:uri="http://schemas.microsoft.com/office/2006/metadata/properties"/>
    <ds:schemaRef ds:uri="http://schemas.microsoft.com/office/infopath/2007/PartnerControls"/>
    <ds:schemaRef ds:uri="0dd387fd-c553-4a20-ade5-fa3cd1739043"/>
    <ds:schemaRef ds:uri="857190e7-f14a-4353-88e6-64ca5f0bd809"/>
  </ds:schemaRefs>
</ds:datastoreItem>
</file>

<file path=customXml/itemProps2.xml><?xml version="1.0" encoding="utf-8"?>
<ds:datastoreItem xmlns:ds="http://schemas.openxmlformats.org/officeDocument/2006/customXml" ds:itemID="{1E79FD21-E966-4753-B677-CED21F857B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85F895-F0AE-45FD-A57D-E313C07938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7190e7-f14a-4353-88e6-64ca5f0bd809"/>
    <ds:schemaRef ds:uri="0dd387fd-c553-4a20-ade5-fa3cd1739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403</Words>
  <Application>Microsoft Office PowerPoint</Application>
  <PresentationFormat>Breedbeeld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Les 1 introductie les   </vt:lpstr>
      <vt:lpstr>VANDAAG</vt:lpstr>
      <vt:lpstr>Hoofstuk 1 even kort</vt:lpstr>
      <vt:lpstr>Planning volgende 4 lessen. * start met stukje theorie </vt:lpstr>
      <vt:lpstr>Drie werkgroepen maken.</vt:lpstr>
      <vt:lpstr>Uitleg bezoek winkels</vt:lpstr>
      <vt:lpstr>Aan de slag:</vt:lpstr>
    </vt:vector>
  </TitlesOfParts>
  <Company>Onderwijsgroep Noord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introductie les Wat gaan we vandaag doen?</dc:title>
  <dc:creator>Kitty Hondel, van den</dc:creator>
  <cp:lastModifiedBy>Kitty van den Hondel</cp:lastModifiedBy>
  <cp:revision>101</cp:revision>
  <dcterms:created xsi:type="dcterms:W3CDTF">2017-07-20T11:00:06Z</dcterms:created>
  <dcterms:modified xsi:type="dcterms:W3CDTF">2023-07-19T12:54:51Z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0x010100D62160CB97AA9944823D4F7CE3EBB0E3</vt:lpwstr>
  </property>
  <property fmtid="{D5CDD505-2E9C-101B-9397-08002B2CF9AE}" pid="3" name="MediaServiceImageTags">
    <vt:lpwstr/>
  </property>
</Properties>
</file>